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3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3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9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9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5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7CF8-213D-4E9D-A5C1-A5E95A25121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7C15-8382-4CE1-9F18-EE97C4AC0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microsoft.com/office/2007/relationships/hdphoto" Target="../media/hdphoto2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7F79A8-FFCC-49E4-9821-EEE45D1C8526}"/>
              </a:ext>
            </a:extLst>
          </p:cNvPr>
          <p:cNvCxnSpPr>
            <a:cxnSpLocks/>
          </p:cNvCxnSpPr>
          <p:nvPr/>
        </p:nvCxnSpPr>
        <p:spPr bwMode="auto">
          <a:xfrm>
            <a:off x="822660" y="953687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8B38A91-697E-4330-AF6A-8C22D846BA36}"/>
              </a:ext>
            </a:extLst>
          </p:cNvPr>
          <p:cNvCxnSpPr>
            <a:cxnSpLocks/>
          </p:cNvCxnSpPr>
          <p:nvPr/>
        </p:nvCxnSpPr>
        <p:spPr bwMode="auto">
          <a:xfrm>
            <a:off x="822660" y="1056875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A screen shot of a computer&#10;&#10;Description automatically generated">
            <a:extLst>
              <a:ext uri="{FF2B5EF4-FFF2-40B4-BE49-F238E27FC236}">
                <a16:creationId xmlns:a16="http://schemas.microsoft.com/office/drawing/2014/main" id="{A06DCE5B-A1E8-4F6C-BB0A-ECC49DD9B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35" y="547500"/>
            <a:ext cx="2317440" cy="1619438"/>
          </a:xfrm>
          <a:prstGeom prst="rect">
            <a:avLst/>
          </a:prstGeom>
        </p:spPr>
      </p:pic>
      <p:pic>
        <p:nvPicPr>
          <p:cNvPr id="51" name="Picture 50" descr="A screen shot of a computer&#10;&#10;Description automatically generated">
            <a:extLst>
              <a:ext uri="{FF2B5EF4-FFF2-40B4-BE49-F238E27FC236}">
                <a16:creationId xmlns:a16="http://schemas.microsoft.com/office/drawing/2014/main" id="{092AF853-ED40-46AF-A827-B5A8C392C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191" y="547500"/>
            <a:ext cx="2317440" cy="1619438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2C4076C0-4824-4120-8362-108A4E23B894}"/>
              </a:ext>
            </a:extLst>
          </p:cNvPr>
          <p:cNvSpPr txBox="1"/>
          <p:nvPr/>
        </p:nvSpPr>
        <p:spPr>
          <a:xfrm>
            <a:off x="82624" y="49706"/>
            <a:ext cx="2048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2(A), Top               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83D4DC-BF02-4856-9AF6-FFA203EF37A8}"/>
              </a:ext>
            </a:extLst>
          </p:cNvPr>
          <p:cNvCxnSpPr>
            <a:cxnSpLocks/>
          </p:cNvCxnSpPr>
          <p:nvPr/>
        </p:nvCxnSpPr>
        <p:spPr bwMode="auto">
          <a:xfrm>
            <a:off x="822660" y="3350300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2F4F1A-4BE0-42B7-B594-B0FE1C3BC306}"/>
              </a:ext>
            </a:extLst>
          </p:cNvPr>
          <p:cNvCxnSpPr>
            <a:cxnSpLocks/>
          </p:cNvCxnSpPr>
          <p:nvPr/>
        </p:nvCxnSpPr>
        <p:spPr bwMode="auto">
          <a:xfrm>
            <a:off x="822660" y="3482053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A picture containing front, sitting, dark, black&#10;&#10;Description automatically generated">
            <a:extLst>
              <a:ext uri="{FF2B5EF4-FFF2-40B4-BE49-F238E27FC236}">
                <a16:creationId xmlns:a16="http://schemas.microsoft.com/office/drawing/2014/main" id="{AE766FA7-0DC1-44F0-860E-0274FB7A5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3" y="2731461"/>
            <a:ext cx="2322216" cy="1563618"/>
          </a:xfrm>
          <a:prstGeom prst="rect">
            <a:avLst/>
          </a:prstGeom>
        </p:spPr>
      </p:pic>
      <p:pic>
        <p:nvPicPr>
          <p:cNvPr id="53" name="Picture 52" descr="A picture containing front, sitting, dark, black&#10;&#10;Description automatically generated">
            <a:extLst>
              <a:ext uri="{FF2B5EF4-FFF2-40B4-BE49-F238E27FC236}">
                <a16:creationId xmlns:a16="http://schemas.microsoft.com/office/drawing/2014/main" id="{DC7C100C-B0A3-4CAB-93D2-BA469FA20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370" y="2731461"/>
            <a:ext cx="2322216" cy="1563618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9DFCC726-0821-492B-B7F8-76689618D459}"/>
              </a:ext>
            </a:extLst>
          </p:cNvPr>
          <p:cNvSpPr txBox="1"/>
          <p:nvPr/>
        </p:nvSpPr>
        <p:spPr>
          <a:xfrm>
            <a:off x="82624" y="2232104"/>
            <a:ext cx="2315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2(A), Bottom               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E091A75-3A76-47A1-AC04-38E445D1230C}"/>
              </a:ext>
            </a:extLst>
          </p:cNvPr>
          <p:cNvCxnSpPr>
            <a:cxnSpLocks/>
          </p:cNvCxnSpPr>
          <p:nvPr/>
        </p:nvCxnSpPr>
        <p:spPr bwMode="auto">
          <a:xfrm>
            <a:off x="822660" y="5587586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D034D15-E5E8-47E9-826C-8615921E9A67}"/>
              </a:ext>
            </a:extLst>
          </p:cNvPr>
          <p:cNvCxnSpPr>
            <a:cxnSpLocks/>
          </p:cNvCxnSpPr>
          <p:nvPr/>
        </p:nvCxnSpPr>
        <p:spPr bwMode="auto">
          <a:xfrm>
            <a:off x="822660" y="5754246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B8D4C98D-1FBD-4AE7-AA3D-5C5DE74C7F42}"/>
              </a:ext>
            </a:extLst>
          </p:cNvPr>
          <p:cNvSpPr txBox="1"/>
          <p:nvPr/>
        </p:nvSpPr>
        <p:spPr>
          <a:xfrm>
            <a:off x="82624" y="4352712"/>
            <a:ext cx="2048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2(B), Top                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B4E23B73-007D-40DC-BFA4-1314019D1368}"/>
              </a:ext>
            </a:extLst>
          </p:cNvPr>
          <p:cNvCxnSpPr>
            <a:cxnSpLocks/>
          </p:cNvCxnSpPr>
          <p:nvPr/>
        </p:nvCxnSpPr>
        <p:spPr bwMode="auto">
          <a:xfrm>
            <a:off x="822660" y="7833229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6DB2F17-54A9-4EB4-A2FC-6A97ACA079D2}"/>
              </a:ext>
            </a:extLst>
          </p:cNvPr>
          <p:cNvCxnSpPr>
            <a:cxnSpLocks/>
          </p:cNvCxnSpPr>
          <p:nvPr/>
        </p:nvCxnSpPr>
        <p:spPr bwMode="auto">
          <a:xfrm>
            <a:off x="822660" y="7985626"/>
            <a:ext cx="52446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B3ACE8F2-B9F8-4C59-A311-E10FB36875F7}"/>
              </a:ext>
            </a:extLst>
          </p:cNvPr>
          <p:cNvSpPr txBox="1"/>
          <p:nvPr/>
        </p:nvSpPr>
        <p:spPr>
          <a:xfrm>
            <a:off x="82624" y="6448607"/>
            <a:ext cx="2315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2(B), Bottom         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6DF3C3-A192-F7CE-12C1-D3DE24FFE415}"/>
              </a:ext>
            </a:extLst>
          </p:cNvPr>
          <p:cNvSpPr txBox="1"/>
          <p:nvPr/>
        </p:nvSpPr>
        <p:spPr>
          <a:xfrm>
            <a:off x="277569" y="8592886"/>
            <a:ext cx="6302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2- source data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Uncropped agarose gel images of PCR analyses presented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Figures 2(A)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2(B).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18173E-0D3C-23EF-1D98-29180FDA5F3B}"/>
              </a:ext>
            </a:extLst>
          </p:cNvPr>
          <p:cNvGrpSpPr/>
          <p:nvPr/>
        </p:nvGrpSpPr>
        <p:grpSpPr>
          <a:xfrm>
            <a:off x="1142933" y="360109"/>
            <a:ext cx="2059343" cy="246222"/>
            <a:chOff x="491471" y="1101775"/>
            <a:chExt cx="2059343" cy="24622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1762E19-2737-E48A-5F99-30C69BA49DD2}"/>
                </a:ext>
              </a:extLst>
            </p:cNvPr>
            <p:cNvSpPr txBox="1"/>
            <p:nvPr/>
          </p:nvSpPr>
          <p:spPr>
            <a:xfrm>
              <a:off x="1491756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0BB6A4A-FD56-E155-5E91-C07096C7BEDC}"/>
                </a:ext>
              </a:extLst>
            </p:cNvPr>
            <p:cNvSpPr txBox="1"/>
            <p:nvPr/>
          </p:nvSpPr>
          <p:spPr>
            <a:xfrm>
              <a:off x="1737454" y="1101776"/>
              <a:ext cx="36901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C21BB6B-E21D-19CB-7993-E89BCA05B214}"/>
                </a:ext>
              </a:extLst>
            </p:cNvPr>
            <p:cNvSpPr txBox="1"/>
            <p:nvPr/>
          </p:nvSpPr>
          <p:spPr>
            <a:xfrm>
              <a:off x="2030780" y="1101776"/>
              <a:ext cx="28405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5B13B42-B795-0DF7-766D-E1E381F6144B}"/>
                </a:ext>
              </a:extLst>
            </p:cNvPr>
            <p:cNvSpPr txBox="1"/>
            <p:nvPr/>
          </p:nvSpPr>
          <p:spPr>
            <a:xfrm>
              <a:off x="2267728" y="1101776"/>
              <a:ext cx="2830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5E44973-FA03-F06D-A9E6-2B65F8A79EDB}"/>
                </a:ext>
              </a:extLst>
            </p:cNvPr>
            <p:cNvSpPr txBox="1"/>
            <p:nvPr/>
          </p:nvSpPr>
          <p:spPr>
            <a:xfrm>
              <a:off x="491471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EDF15FD-A46A-432C-EBA5-EB200913B0BF}"/>
                </a:ext>
              </a:extLst>
            </p:cNvPr>
            <p:cNvSpPr txBox="1"/>
            <p:nvPr/>
          </p:nvSpPr>
          <p:spPr>
            <a:xfrm>
              <a:off x="732407" y="1101775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227AE78-194D-FC9C-DBE6-F762B98D76C4}"/>
                </a:ext>
              </a:extLst>
            </p:cNvPr>
            <p:cNvSpPr txBox="1"/>
            <p:nvPr/>
          </p:nvSpPr>
          <p:spPr>
            <a:xfrm>
              <a:off x="1030497" y="110177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5’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373D5A8-BDF0-B705-38F4-FCD23A09D9A9}"/>
                </a:ext>
              </a:extLst>
            </p:cNvPr>
            <p:cNvSpPr txBox="1"/>
            <p:nvPr/>
          </p:nvSpPr>
          <p:spPr>
            <a:xfrm>
              <a:off x="1267443" y="1101775"/>
              <a:ext cx="299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3’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8EC3C098-7A7E-1B6A-6194-7D7ED717ED14}"/>
              </a:ext>
            </a:extLst>
          </p:cNvPr>
          <p:cNvSpPr txBox="1"/>
          <p:nvPr/>
        </p:nvSpPr>
        <p:spPr>
          <a:xfrm>
            <a:off x="579260" y="360109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9FE821C-7F3E-4295-6975-913D1D141654}"/>
              </a:ext>
            </a:extLst>
          </p:cNvPr>
          <p:cNvSpPr txBox="1"/>
          <p:nvPr/>
        </p:nvSpPr>
        <p:spPr>
          <a:xfrm>
            <a:off x="1423561" y="200981"/>
            <a:ext cx="541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SufE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292201-0A29-8AF3-2E9D-A79D6EAF1F72}"/>
              </a:ext>
            </a:extLst>
          </p:cNvPr>
          <p:cNvSpPr txBox="1"/>
          <p:nvPr/>
        </p:nvSpPr>
        <p:spPr>
          <a:xfrm>
            <a:off x="2343300" y="200981"/>
            <a:ext cx="698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84DCF60-7D3D-710C-595C-8539DD63CA09}"/>
              </a:ext>
            </a:extLst>
          </p:cNvPr>
          <p:cNvCxnSpPr>
            <a:cxnSpLocks/>
          </p:cNvCxnSpPr>
          <p:nvPr/>
        </p:nvCxnSpPr>
        <p:spPr>
          <a:xfrm>
            <a:off x="1233382" y="403373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2DBB10B-B414-0671-483C-48EB13A24541}"/>
              </a:ext>
            </a:extLst>
          </p:cNvPr>
          <p:cNvCxnSpPr>
            <a:cxnSpLocks/>
          </p:cNvCxnSpPr>
          <p:nvPr/>
        </p:nvCxnSpPr>
        <p:spPr>
          <a:xfrm>
            <a:off x="2235402" y="403373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2279EEB5-5E72-978E-B7A6-4A32701AA3AE}"/>
              </a:ext>
            </a:extLst>
          </p:cNvPr>
          <p:cNvSpPr txBox="1"/>
          <p:nvPr/>
        </p:nvSpPr>
        <p:spPr>
          <a:xfrm>
            <a:off x="579260" y="2544646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6ABA32E-FA64-BF99-63A1-F22295CB215D}"/>
              </a:ext>
            </a:extLst>
          </p:cNvPr>
          <p:cNvSpPr txBox="1"/>
          <p:nvPr/>
        </p:nvSpPr>
        <p:spPr>
          <a:xfrm>
            <a:off x="1437221" y="2385518"/>
            <a:ext cx="5340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sufS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FE339BA-957B-FDDA-759D-82BCB6F86049}"/>
              </a:ext>
            </a:extLst>
          </p:cNvPr>
          <p:cNvSpPr txBox="1"/>
          <p:nvPr/>
        </p:nvSpPr>
        <p:spPr>
          <a:xfrm>
            <a:off x="2356960" y="2385518"/>
            <a:ext cx="6986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C97E850-F58A-8F2B-5162-53C1DF302BBB}"/>
              </a:ext>
            </a:extLst>
          </p:cNvPr>
          <p:cNvSpPr txBox="1"/>
          <p:nvPr/>
        </p:nvSpPr>
        <p:spPr>
          <a:xfrm>
            <a:off x="2156878" y="2544647"/>
            <a:ext cx="369012" cy="246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56C546E-0EA2-D1F0-744E-8040912B4E1A}"/>
              </a:ext>
            </a:extLst>
          </p:cNvPr>
          <p:cNvSpPr txBox="1"/>
          <p:nvPr/>
        </p:nvSpPr>
        <p:spPr>
          <a:xfrm>
            <a:off x="2402576" y="2544647"/>
            <a:ext cx="369012" cy="246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D98406B-E621-8B11-9AFA-5A3D4C938A2C}"/>
              </a:ext>
            </a:extLst>
          </p:cNvPr>
          <p:cNvSpPr txBox="1"/>
          <p:nvPr/>
        </p:nvSpPr>
        <p:spPr>
          <a:xfrm>
            <a:off x="2695902" y="2544647"/>
            <a:ext cx="284052" cy="246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16B7B60-3097-C3A1-A3EE-240230D147D7}"/>
              </a:ext>
            </a:extLst>
          </p:cNvPr>
          <p:cNvSpPr txBox="1"/>
          <p:nvPr/>
        </p:nvSpPr>
        <p:spPr>
          <a:xfrm>
            <a:off x="2932850" y="2544647"/>
            <a:ext cx="2830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15F9858-DFE3-19FC-6F2A-ACDE1F725423}"/>
              </a:ext>
            </a:extLst>
          </p:cNvPr>
          <p:cNvSpPr txBox="1"/>
          <p:nvPr/>
        </p:nvSpPr>
        <p:spPr>
          <a:xfrm>
            <a:off x="1156593" y="2544646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5ED7B082-FB3B-A24C-7F25-87ED8340C77A}"/>
              </a:ext>
            </a:extLst>
          </p:cNvPr>
          <p:cNvSpPr txBox="1"/>
          <p:nvPr/>
        </p:nvSpPr>
        <p:spPr>
          <a:xfrm>
            <a:off x="1397529" y="2544646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4879962-A22C-D25D-AC22-AA5AAF8BD885}"/>
              </a:ext>
            </a:extLst>
          </p:cNvPr>
          <p:cNvSpPr txBox="1"/>
          <p:nvPr/>
        </p:nvSpPr>
        <p:spPr>
          <a:xfrm>
            <a:off x="1695619" y="2544646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5782AEB-9327-1191-A550-667FB5489458}"/>
              </a:ext>
            </a:extLst>
          </p:cNvPr>
          <p:cNvSpPr txBox="1"/>
          <p:nvPr/>
        </p:nvSpPr>
        <p:spPr>
          <a:xfrm>
            <a:off x="1932565" y="2544646"/>
            <a:ext cx="2999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3’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66F731DF-BC8D-0616-E8F0-532054304344}"/>
              </a:ext>
            </a:extLst>
          </p:cNvPr>
          <p:cNvCxnSpPr>
            <a:cxnSpLocks/>
          </p:cNvCxnSpPr>
          <p:nvPr/>
        </p:nvCxnSpPr>
        <p:spPr>
          <a:xfrm>
            <a:off x="1247042" y="2587910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6E9F4903-1026-09FB-AA98-3B611C373BC4}"/>
              </a:ext>
            </a:extLst>
          </p:cNvPr>
          <p:cNvCxnSpPr>
            <a:cxnSpLocks/>
          </p:cNvCxnSpPr>
          <p:nvPr/>
        </p:nvCxnSpPr>
        <p:spPr>
          <a:xfrm>
            <a:off x="2249062" y="2587910"/>
            <a:ext cx="9144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5B043CC2-DBE7-E029-B155-C98E825DC06D}"/>
              </a:ext>
            </a:extLst>
          </p:cNvPr>
          <p:cNvSpPr txBox="1"/>
          <p:nvPr/>
        </p:nvSpPr>
        <p:spPr>
          <a:xfrm>
            <a:off x="579260" y="4664685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3FB0D84B-C5D5-0509-174C-C017038A284D}"/>
              </a:ext>
            </a:extLst>
          </p:cNvPr>
          <p:cNvSpPr txBox="1"/>
          <p:nvPr/>
        </p:nvSpPr>
        <p:spPr>
          <a:xfrm>
            <a:off x="1366804" y="4498288"/>
            <a:ext cx="530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sufE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BDCB2BA-E3EB-EF3D-88EE-8FDDBDE6BDE5}"/>
              </a:ext>
            </a:extLst>
          </p:cNvPr>
          <p:cNvSpPr txBox="1"/>
          <p:nvPr/>
        </p:nvSpPr>
        <p:spPr>
          <a:xfrm>
            <a:off x="2218554" y="4498288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21A9C409-A14C-DE01-5DA2-9B72BB1BE454}"/>
              </a:ext>
            </a:extLst>
          </p:cNvPr>
          <p:cNvCxnSpPr>
            <a:cxnSpLocks/>
          </p:cNvCxnSpPr>
          <p:nvPr/>
        </p:nvCxnSpPr>
        <p:spPr>
          <a:xfrm>
            <a:off x="1220811" y="4704113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9BA561F1-8FE7-5DB3-8C5B-9B59B1D3C5DD}"/>
              </a:ext>
            </a:extLst>
          </p:cNvPr>
          <p:cNvCxnSpPr>
            <a:cxnSpLocks/>
          </p:cNvCxnSpPr>
          <p:nvPr/>
        </p:nvCxnSpPr>
        <p:spPr>
          <a:xfrm>
            <a:off x="2133301" y="4704113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A9F8259E-6507-F7E2-10C6-FD067B44473F}"/>
              </a:ext>
            </a:extLst>
          </p:cNvPr>
          <p:cNvSpPr txBox="1"/>
          <p:nvPr/>
        </p:nvSpPr>
        <p:spPr>
          <a:xfrm>
            <a:off x="2084907" y="466468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1D42B5A-D350-D0C1-6698-74C0B7A6817E}"/>
              </a:ext>
            </a:extLst>
          </p:cNvPr>
          <p:cNvSpPr txBox="1"/>
          <p:nvPr/>
        </p:nvSpPr>
        <p:spPr>
          <a:xfrm>
            <a:off x="2367121" y="4664685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E377752F-60B3-6393-6234-D8CBDD2139A5}"/>
              </a:ext>
            </a:extLst>
          </p:cNvPr>
          <p:cNvSpPr txBox="1"/>
          <p:nvPr/>
        </p:nvSpPr>
        <p:spPr>
          <a:xfrm>
            <a:off x="2639810" y="4664685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CB8C5B9-39FD-DD58-1FA3-B1E2DA7B0AC6}"/>
              </a:ext>
            </a:extLst>
          </p:cNvPr>
          <p:cNvSpPr txBox="1"/>
          <p:nvPr/>
        </p:nvSpPr>
        <p:spPr>
          <a:xfrm>
            <a:off x="1200127" y="466468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3449F37-FE85-FDA8-9302-96B5E95BB172}"/>
              </a:ext>
            </a:extLst>
          </p:cNvPr>
          <p:cNvSpPr txBox="1"/>
          <p:nvPr/>
        </p:nvSpPr>
        <p:spPr>
          <a:xfrm>
            <a:off x="1480023" y="4664685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271DCB4D-09D0-93E5-944E-EB4366AE3AEC}"/>
              </a:ext>
            </a:extLst>
          </p:cNvPr>
          <p:cNvSpPr txBox="1"/>
          <p:nvPr/>
        </p:nvSpPr>
        <p:spPr>
          <a:xfrm>
            <a:off x="1776054" y="4664685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2077D8C-9C79-BD24-4A95-5950BDB25E31}"/>
              </a:ext>
            </a:extLst>
          </p:cNvPr>
          <p:cNvSpPr txBox="1"/>
          <p:nvPr/>
        </p:nvSpPr>
        <p:spPr>
          <a:xfrm>
            <a:off x="579260" y="6777990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4E0131FD-EAB5-5F49-8042-4444DBF65F07}"/>
              </a:ext>
            </a:extLst>
          </p:cNvPr>
          <p:cNvSpPr txBox="1"/>
          <p:nvPr/>
        </p:nvSpPr>
        <p:spPr>
          <a:xfrm>
            <a:off x="1406267" y="6610271"/>
            <a:ext cx="530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sufS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7B323DAE-9568-6FA1-0982-1984129E956A}"/>
              </a:ext>
            </a:extLst>
          </p:cNvPr>
          <p:cNvSpPr txBox="1"/>
          <p:nvPr/>
        </p:nvSpPr>
        <p:spPr>
          <a:xfrm>
            <a:off x="2308028" y="6610271"/>
            <a:ext cx="6524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parental</a:t>
            </a: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B263A06-E151-DBE2-4B94-DD5D71BC3C0D}"/>
              </a:ext>
            </a:extLst>
          </p:cNvPr>
          <p:cNvCxnSpPr>
            <a:cxnSpLocks/>
          </p:cNvCxnSpPr>
          <p:nvPr/>
        </p:nvCxnSpPr>
        <p:spPr>
          <a:xfrm>
            <a:off x="1260274" y="6817418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D6695D2C-52DF-9A70-80DB-9DFB8C948220}"/>
              </a:ext>
            </a:extLst>
          </p:cNvPr>
          <p:cNvCxnSpPr>
            <a:cxnSpLocks/>
          </p:cNvCxnSpPr>
          <p:nvPr/>
        </p:nvCxnSpPr>
        <p:spPr>
          <a:xfrm>
            <a:off x="2222775" y="6817418"/>
            <a:ext cx="82296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8C805CC5-2666-D2D8-CF26-564E026C5243}"/>
              </a:ext>
            </a:extLst>
          </p:cNvPr>
          <p:cNvSpPr txBox="1"/>
          <p:nvPr/>
        </p:nvSpPr>
        <p:spPr>
          <a:xfrm>
            <a:off x="2174381" y="677799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BBA8AEC-2F66-872E-E0BA-250C9801318D}"/>
              </a:ext>
            </a:extLst>
          </p:cNvPr>
          <p:cNvSpPr txBox="1"/>
          <p:nvPr/>
        </p:nvSpPr>
        <p:spPr>
          <a:xfrm>
            <a:off x="2499455" y="677799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9C8DB97-2B5F-E052-9D7C-2E6B8622CBE1}"/>
              </a:ext>
            </a:extLst>
          </p:cNvPr>
          <p:cNvSpPr txBox="1"/>
          <p:nvPr/>
        </p:nvSpPr>
        <p:spPr>
          <a:xfrm>
            <a:off x="2800719" y="6777990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2B355EDC-0433-E463-B6F2-7E6B1977982D}"/>
              </a:ext>
            </a:extLst>
          </p:cNvPr>
          <p:cNvSpPr txBox="1"/>
          <p:nvPr/>
        </p:nvSpPr>
        <p:spPr>
          <a:xfrm>
            <a:off x="1222924" y="677799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3E79BE5-ECB1-9616-86BB-ABB7A9D7D242}"/>
              </a:ext>
            </a:extLst>
          </p:cNvPr>
          <p:cNvSpPr txBox="1"/>
          <p:nvPr/>
        </p:nvSpPr>
        <p:spPr>
          <a:xfrm>
            <a:off x="1548059" y="677799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1BC56F3F-4511-E6B1-AF04-49C910F7B847}"/>
              </a:ext>
            </a:extLst>
          </p:cNvPr>
          <p:cNvSpPr txBox="1"/>
          <p:nvPr/>
        </p:nvSpPr>
        <p:spPr>
          <a:xfrm>
            <a:off x="1844090" y="6777990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66" name="TextBox 74">
            <a:extLst>
              <a:ext uri="{FF2B5EF4-FFF2-40B4-BE49-F238E27FC236}">
                <a16:creationId xmlns:a16="http://schemas.microsoft.com/office/drawing/2014/main" id="{DE9B2B61-45ED-570E-42AC-C73A98DE9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747" y="7710118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67" name="TextBox 75">
            <a:extLst>
              <a:ext uri="{FF2B5EF4-FFF2-40B4-BE49-F238E27FC236}">
                <a16:creationId xmlns:a16="http://schemas.microsoft.com/office/drawing/2014/main" id="{45526552-5EE0-39B0-2B64-AF4D7F538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82" y="7862515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68" name="TextBox 74">
            <a:extLst>
              <a:ext uri="{FF2B5EF4-FFF2-40B4-BE49-F238E27FC236}">
                <a16:creationId xmlns:a16="http://schemas.microsoft.com/office/drawing/2014/main" id="{1291E330-A6E6-1E0C-6875-F05B1436A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747" y="827163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69" name="TextBox 75">
            <a:extLst>
              <a:ext uri="{FF2B5EF4-FFF2-40B4-BE49-F238E27FC236}">
                <a16:creationId xmlns:a16="http://schemas.microsoft.com/office/drawing/2014/main" id="{35631FE1-B255-9553-9697-6A7D5CCB4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82" y="5632553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70" name="TextBox 74">
            <a:extLst>
              <a:ext uri="{FF2B5EF4-FFF2-40B4-BE49-F238E27FC236}">
                <a16:creationId xmlns:a16="http://schemas.microsoft.com/office/drawing/2014/main" id="{EC071377-2B8D-5E6B-0F2C-9635DBE13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747" y="5457920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71" name="TextBox 75">
            <a:extLst>
              <a:ext uri="{FF2B5EF4-FFF2-40B4-BE49-F238E27FC236}">
                <a16:creationId xmlns:a16="http://schemas.microsoft.com/office/drawing/2014/main" id="{2CE56E91-6F07-A3DA-F30E-382EFFA8E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82" y="936700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172" name="TextBox 74">
            <a:extLst>
              <a:ext uri="{FF2B5EF4-FFF2-40B4-BE49-F238E27FC236}">
                <a16:creationId xmlns:a16="http://schemas.microsoft.com/office/drawing/2014/main" id="{35D0776F-C789-2414-4DBA-349B9598A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747" y="3223422"/>
            <a:ext cx="360831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73" name="TextBox 75">
            <a:extLst>
              <a:ext uri="{FF2B5EF4-FFF2-40B4-BE49-F238E27FC236}">
                <a16:creationId xmlns:a16="http://schemas.microsoft.com/office/drawing/2014/main" id="{A668E783-6F8F-7C7B-251E-22846DB21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482" y="3361534"/>
            <a:ext cx="361096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pic>
        <p:nvPicPr>
          <p:cNvPr id="7" name="Picture 103" descr="3y18sufe21m18sufbpcr.tif">
            <a:extLst>
              <a:ext uri="{FF2B5EF4-FFF2-40B4-BE49-F238E27FC236}">
                <a16:creationId xmlns:a16="http://schemas.microsoft.com/office/drawing/2014/main" id="{920083F1-B4CA-3BCA-7BBC-A4E1D166DDB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" t="-135" r="63" b="114"/>
          <a:stretch/>
        </p:blipFill>
        <p:spPr bwMode="auto">
          <a:xfrm>
            <a:off x="3784191" y="4850847"/>
            <a:ext cx="2322217" cy="155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3" descr="3y18sufe21m18sufbpcr.tif">
            <a:extLst>
              <a:ext uri="{FF2B5EF4-FFF2-40B4-BE49-F238E27FC236}">
                <a16:creationId xmlns:a16="http://schemas.microsoft.com/office/drawing/2014/main" id="{DAADE3DE-DD4C-8431-106A-2ACA8E5AA91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" t="-135" r="63" b="114"/>
          <a:stretch/>
        </p:blipFill>
        <p:spPr bwMode="auto">
          <a:xfrm>
            <a:off x="875643" y="4859729"/>
            <a:ext cx="2322217" cy="155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7" descr="21d16sufs2m16dsufbpcr2.jpg">
            <a:extLst>
              <a:ext uri="{FF2B5EF4-FFF2-40B4-BE49-F238E27FC236}">
                <a16:creationId xmlns:a16="http://schemas.microsoft.com/office/drawing/2014/main" id="{B96652E1-B431-3FC2-6F48-24BEB6C79CA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" t="223" r="-251" b="-491"/>
          <a:stretch/>
        </p:blipFill>
        <p:spPr bwMode="auto">
          <a:xfrm>
            <a:off x="3784191" y="6962918"/>
            <a:ext cx="2340293" cy="155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7" descr="21d16sufs2m16dsufbpcr2.jpg">
            <a:extLst>
              <a:ext uri="{FF2B5EF4-FFF2-40B4-BE49-F238E27FC236}">
                <a16:creationId xmlns:a16="http://schemas.microsoft.com/office/drawing/2014/main" id="{035FBF7B-2955-02D9-48A4-4573669EFD9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" t="223" r="-251" b="-491"/>
          <a:stretch/>
        </p:blipFill>
        <p:spPr bwMode="auto">
          <a:xfrm>
            <a:off x="875643" y="6962967"/>
            <a:ext cx="2340293" cy="155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152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</TotalTime>
  <Words>125</Words>
  <Application>Microsoft Office PowerPoint</Application>
  <PresentationFormat>Letter Paper (8.5x11 in)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AEM Rubayet Elahi</dc:creator>
  <cp:lastModifiedBy>Rubayet Elahi</cp:lastModifiedBy>
  <cp:revision>71</cp:revision>
  <dcterms:created xsi:type="dcterms:W3CDTF">2022-07-12T04:12:26Z</dcterms:created>
  <dcterms:modified xsi:type="dcterms:W3CDTF">2023-04-13T02:09:04Z</dcterms:modified>
</cp:coreProperties>
</file>